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60" r:id="rId3"/>
    <p:sldId id="261" r:id="rId4"/>
    <p:sldId id="273" r:id="rId5"/>
    <p:sldId id="262" r:id="rId6"/>
    <p:sldId id="263" r:id="rId7"/>
    <p:sldId id="264" r:id="rId8"/>
    <p:sldId id="272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25BB6-ADDA-482C-A39A-F853876301D2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6DF70-6E90-421C-9003-6AB13B6E8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6DF70-6E90-421C-9003-6AB13B6E857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Izve</a:t>
            </a:r>
            <a:r>
              <a:rPr lang="sr-Latn-CS" sz="4000" smtClean="0"/>
              <a:t>štaj o upisu kandidata na Filozofski fakultet školske 2013/14. godine</a:t>
            </a:r>
            <a:endParaRPr lang="en-US" sz="40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10200"/>
            <a:ext cx="6400800" cy="609600"/>
          </a:xfrm>
        </p:spPr>
        <p:txBody>
          <a:bodyPr>
            <a:normAutofit fontScale="85000" lnSpcReduction="10000"/>
          </a:bodyPr>
          <a:lstStyle/>
          <a:p>
            <a:pPr algn="l" eaLnBrk="1" hangingPunct="1">
              <a:defRPr/>
            </a:pPr>
            <a:r>
              <a:rPr lang="sr-Latn-CS" sz="2000" b="1" i="1" smtClean="0">
                <a:solidFill>
                  <a:schemeClr val="tx1"/>
                </a:solidFill>
              </a:rPr>
              <a:t>Ognjen Radonjić</a:t>
            </a:r>
          </a:p>
          <a:p>
            <a:pPr algn="l" eaLnBrk="1" hangingPunct="1">
              <a:defRPr/>
            </a:pPr>
            <a:r>
              <a:rPr lang="sr-Latn-CS" sz="2000" b="1" i="1" smtClean="0">
                <a:solidFill>
                  <a:schemeClr val="tx1"/>
                </a:solidFill>
              </a:rPr>
              <a:t>Koordinator upisa</a:t>
            </a:r>
            <a:endParaRPr lang="en-US" sz="2000" b="1" i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</p:spPr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79248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</p:spPr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65905"/>
            <a:ext cx="8077200" cy="485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944562"/>
          </a:xfrm>
        </p:spPr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1"/>
            <a:ext cx="7543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020762"/>
          </a:xfrm>
        </p:spPr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153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868362"/>
          </a:xfrm>
        </p:spPr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153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305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944562"/>
          </a:xfrm>
        </p:spPr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305800" cy="110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Ukupno prijavljenih kandidata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8305799" cy="474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mtClean="0"/>
              <a:t>Broj slobodnih mesta i prijavljenih kandidata 2012. i 2013. godine</a:t>
            </a:r>
            <a:endParaRPr lang="en-US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524000"/>
            <a:ext cx="91440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Broj slobodnih mesta i prijavljenih kandidata 2012. i 2013. godine</a:t>
            </a:r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Kandidati koji su se opredelili i kandidati koji se nisu opredelili za alternativni izbor</a:t>
            </a:r>
            <a:endParaRPr lang="en-US" sz="320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87629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smtClean="0"/>
              <a:t>Kandidati sa drugih </a:t>
            </a:r>
            <a:r>
              <a:rPr lang="sr-Latn-RS" sz="3200" smtClean="0"/>
              <a:t>studijskih grupa </a:t>
            </a:r>
            <a:r>
              <a:rPr lang="en-US" sz="3200" smtClean="0"/>
              <a:t>koji su popunjavali upra</a:t>
            </a:r>
            <a:r>
              <a:rPr lang="sr-Latn-RS" sz="3200" smtClean="0"/>
              <a:t>žnjena mesta na bazi alternativnog izbora</a:t>
            </a:r>
            <a:endParaRPr lang="en-US" sz="320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33601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smtClean="0"/>
              <a:t>Sekundarni izbor kandidata na Odeljenju za psihologiju po odeljenjima</a:t>
            </a:r>
            <a:endParaRPr lang="en-US" sz="320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077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smtClean="0"/>
              <a:t>Bodovi poslednjeg primljenog kandidata na studijskim grupama na kojima nije bilo ukrštanja</a:t>
            </a:r>
            <a:endParaRPr lang="en-US" sz="320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8534400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02076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15240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94</Words>
  <Application>Microsoft Office PowerPoint</Application>
  <PresentationFormat>On-screen Show (4:3)</PresentationFormat>
  <Paragraphs>11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Izveštaj o upisu kandidata na Filozofski fakultet školske 2013/14. godine</vt:lpstr>
      <vt:lpstr>Ukupno prijavljenih kandidata</vt:lpstr>
      <vt:lpstr>Broj slobodnih mesta i prijavljenih kandidata 2012. i 2013. godine</vt:lpstr>
      <vt:lpstr>Broj slobodnih mesta i prijavljenih kandidata 2012. i 2013. godine</vt:lpstr>
      <vt:lpstr>Kandidati koji su se opredelili i kandidati koji se nisu opredelili za alternativni izbor</vt:lpstr>
      <vt:lpstr>Kandidati sa drugih studijskih grupa koji su popunjavali upražnjena mesta na bazi alternativnog izbora</vt:lpstr>
      <vt:lpstr>Sekundarni izbor kandidata na Odeljenju za psihologiju po odeljenjima</vt:lpstr>
      <vt:lpstr>Bodovi poslednjeg primljenog kandidata na studijskim grupama na kojima nije bilo ukrštanja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Izveštaj o upisu kandidata na Filozofski fakultet školske 2012/13</dc:title>
  <dc:creator>Ognjen</dc:creator>
  <cp:lastModifiedBy>Ognjen</cp:lastModifiedBy>
  <cp:revision>11</cp:revision>
  <dcterms:created xsi:type="dcterms:W3CDTF">2006-08-16T00:00:00Z</dcterms:created>
  <dcterms:modified xsi:type="dcterms:W3CDTF">2013-09-17T07:54:34Z</dcterms:modified>
</cp:coreProperties>
</file>